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Application Bet365: téléchargement et avi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02.04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Fonctions de l'appl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aris en direct (in-play) : cotes dynamiques mises à jour pendant la rencontre, marché par march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reaming intégré : suivi des matchs depuis l'app, sous réserve des droits et d'un compte approvisionn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sh out total et partiel : encaissement anticipé au montant dynamique, disponible en prématch comme en direct, sur paris simples et combiné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réateur de paris (Bet Builder) : combiner plusieurs marchés d'un même match, la cote combinée étant calculée par l'opérateur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Édition de pari (Edit Bet), statistiques en direct, notifications push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Gestion du compte : dépôt/retrait, historique, vérification KYC, outils de jeu responsable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Télécharger sur Androi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Ouvrir le site officiel de Bet365 depuis le navigateur du téléphon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epérer la section dédiée à l'application Android et lancer le téléchargement de l'APK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À l'invite, autoriser l'installation depuis cette source (sources inconnues) dans les réglages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Ouvrir le fichier APK téléchargé et confirmer l'installa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ancer l'application et se connecter à son compt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Refermer, si souhaité, l'autorisation des sources inconnues une fois l'installation terminée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Télécharger sur iO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Installation : via l'App Store, recherche de l'application officielle Bet365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onfiguration requise : version d'iOS compatible et espace de stockage suffisa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Première connexion : identifiants du compte, puis options de sécurité (biométrie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ises à jour : gérées automatiquement par l'App Store, sans intervention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ur iOS, l'app s'installe depuis l'App Store avec mises à jour automatiques ; vérifiez la compatibilité du système, mettez iOS à jour si besoin, et contrôlez l'authenticité de la …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Application ou site mobi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'app et le site mobile offrent des fonctions très proches. L'app gagne en fluidité et en notifications ; le site mobile évite toute installation et tout encombrement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pp et site mobile font presque le même travail : l'app pour la fluidité et les notifications au quotidien, le site mobile pour un usage occasionnel, un appareil partagé ou pour n…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Problèmes fréquent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L'app ne démarre pas : mettre à jour, vider le cache, libérer de l'espace, redémarrer le téléphone, réinstaller en dernier recours (APK officiel pour Android, App Store pour iOS)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Erreur de connexion : vérifier le réseau, ressaisir les identifiants, contrôler que le compte n'est pas verrouillé, réinitialiser le mot de passe si besoin, et tester en basculant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Streaming indisponible : s'assurer d'un compte approvisionné ou d'un pari actif, et tenir compte des restrictions de droits et de géographie ; la lecture peut aussi caler sur un r…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Affichage cassé : mettre à jour l'app, fermer puis rouvrir, tester en Wi-Fi, vider le cach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Dépôt ou retrait bloqué : vérifier d'abord que la vérification KYC est complète, car les retraits sont conditionnés à l'identité confirmée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Mise à jour, vidage de cache, réseau et identifiants résolvent l'essentiel des bugs mobiles ; pour le reste, l'assistance prend le relais — le streaming dépend des droits et d'un …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ppli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2026-07-13T18:11:53Z</dcterms:created>
  <dcterms:modified xsi:type="dcterms:W3CDTF">2026-07-13T18:11:53Z</dcterms:modified>
  <dc:title>Application Bet365 2026: télécharger APK et iOS</dc:title>
  <dc:description>Application Bet365 en Tunisie 2026: comment télécharger l'APK Android et l'app iOS, fonctions, paris en direct, streaming et différences avec le site.</dc:description>
  <dc:subject>Application Bet365: téléchargement et avis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