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et365 تونس 2026: الحكم النهائي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28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حكم سريع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أي لاعب تونسي يناسب — لمحبّي الرهان المباشر والبثّ، ولمن يقدّر جودة التجربة والكوتات المتّزنة وعمق الأسواق على كرة القد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من الأفضل أن يختار منافساً — من تتصدّر أولوياته مكافأة ترحيب أكبر، أو من يبحث عن أوسع تشكيلة أسواق هامشية دون أولوية للجود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كانة في تصنيف 2026 — يندرج بين المشغّلين الراسخين المرجعيين، مع تحفّظ أساسي هو غياب الترخيص المحلي في تون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خيار راسخ يبرع في المباشر والبثّ وعمق الأسواق وجودة الكوتات؛ ملاءمته تتوقّف على أولوياتك لا على تقييم عام، وتحفّظه الأساسي غياب الترخيص المحلي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نقاط القو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كوتات تنافسية — هوامش متّزنة على كرة القدم تمنح قيمةً أفضل للاعب مقارنةً بمن يوسّع هوامش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مباشر وبثّ مرجعي — بثّ مدمج وكوتات متغيّرة وإحصائيات حيّة تجعل تجربة الرهان المباشر من الأقوى في القطا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روض عميقة — مئات الأسواق على المباريات الكبرى، مع Cash Out ومنشئ الرهانات وتعديل الرها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قوّة Bet365 متكاملة حول تجربة عالية الجودة: كوتات متّزنة بهامش إرشادي 5–7٪ على الكبرى، مباشر وبثّ مرجعيان، وعمق أسواق مع Cash Out ومنشئ الرهانات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نقاط الضع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مكافأة متوسطة — عرض ترحيب معتدل مقارنةً بمنافسين يجعلون المكافأة الكبيرة واجهته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تحقّق صارم — إجراءات KYC مفصّلة قد تؤخّر أول سحب لمن لم يكمل التحقّق مبكر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ا ترخيص محلي — غياب اعتماد تونسي، وسُبل الانتصاف عبر التراخيص الأجنبية لا عبر سلطة محل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حدود Bet365 الواقعية: مكافأة ترحيب معتدلة، وتحقّق KYC صارم قد يؤخّر أول سحب، وغياب الترخيص المحلي بحكم احتكار Promosport — تُقرأ في ميزان واحد مع القوّ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مقارنة مع المنافسين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ا يكتمل الحكم دون مقارنة. يقف Bet365 أمام منافسين بارزين في السوق التونسي هما 1xBet وBetwinner، ولكلٍّ هويّته ومزاياه ومقايضات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مام 1xBet وBetwinner، يراهن Bet365 على الجودة والاتّزان والمباشر بينما يراهن المنافسان على المكافأة وسعة الأسواق؛ والثلاثة بلا ترخيص محلي تونسي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توصية النهائ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لاعب المباشر — Bet365 من أقوى الخيارات بفضل البثّ المدمج والكوتات المتغيّرة والإحصائيات الحيّ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محبّ القيمة على كرة القدم — الهوامش المتّزنة تمنحه قيمةً أفضل على المدى الطوي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مطارد المكافأة الكبيرة — قد يجد لدى منافس عرضاً أسخى، مع الانتباه إلى شروط التدوي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لمبتدئ الحذر — يناسبه إن بدأ صغيراً، وأكمل التحقّق مبكراً، وفعّل حدود اللعب من البدا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ا أفضل مشغّل مطلق: Bet365 مثالي للاعب المباشر ومحبّ القيمة، ومطارد المكافأة قد يميل لمنافس؛ ابدأ صغيراً، أكمل التحقّق مبكراً، وفعّل أدوات اللعب المسؤو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منهجية المقارن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وثوقية والترخيص: رسوخ العلامة وموقعها من غياب الترخيص المحلي في تون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كوتات والهوامش: تنافسية التسعير على كرة القدم واتّزان الهامش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باشر والبثّ: جودة الرهان أثناء المباراة وتكامل البثّ المدمج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عمق العروض: اتّساع الأسواق وأدوات مثل Cash Out ومنشئ الرهان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كافآت وشروطها: حجم العرض مقروءاً مع متطلّبات التدوير لا منفصل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دفع بالدينار TND: تنوّع الوسائل ووضوح المدد دون أرقام ثابتة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r/alhukm-alniha2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2026-07-13T18:11:51Z</dcterms:created>
  <dcterms:modified xsi:type="dcterms:W3CDTF">2026-07-13T18:11:51Z</dcterms:modified>
  <dc:title>حكم Bet365 تونس 2026: المزايا والحدود</dc:title>
  <dc:description>الحكم النهائي على Bet365 في تونس 2026: المزايا والحدود، المقارنة مع المنافسين وتوصيات حسب نوع اللاعب التونسي. خلاصة موضوعية.</dc:description>
  <dc:subject>Bet365 تونس 2026: الحكم النهائي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