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الكوتات والهوامش في Bet365: التحليل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19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مستوى الهوامش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أحداث الكبرى: تميل الهوامش إلى الانخفاض على المباريات ذات الإقبال الواسع، حيث تكون المنافسة بين الشركات أشدّ والسيولة أعلى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أسواق الفرعية: ترتفع الهوامش عادةً على الأسواق الأقل شيوعاً، مثل عدد الركنيات أو البطاقات أو أداء لاعب بعينه، لأن تقدير احتمالاتها أصعب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دوريات الصغيرة: كلما قلّت المعلومات المتاحة عن منافسة ما، اتّسع الهامش لتغطية عدم اليق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هامش Bet365 يميل إلى الاعتدال على المباريات الكبرى ضمن نطاق إرشادي قريب من 5–7 بالمئة، بينما يرتفع على الأسواق الفرعية والدوريات الصغيرة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كوتات حسب الرياض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كرة القدم: المجال الأقوى، بكوتات تنافسية وعمق أسواق كبير على الدوريات الأوروبية الكبرى والمسابقات الأفريقية، وحضور للدوري التونسي ضمن التغط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تنس: تغطية واسعة للبطولات الكبرى مع أسواق متعدّدة على الأشواط والألعاب، وهوامش معقولة على المباريات البارز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كرة السلة: حضور جيّد للدوريات الكبرى مثل الدوري الأمريكي، مع أسواق على النقاط والفترات والأداء الفرد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رياضات أخرى: تغطية متفاوتة تشمل كرة اليد والرياضات الإلكترونية وغيرها، بكوتات تكون عادةً أقل تنافسية كلما قلّت سيولة الرياض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كرة القدم هي أقوى ما يقدّمه Bet365 من حيث الكوتات والعمق، يليها التنس وكرة السلة، بينما تقلّ التنافسية كلما تراجعت سيولة الرياضة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ديناميكية الكوتا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حركة قبل المباراة: تتأثّر الكوتة بالأخبار مثل التشكيلة والإصابات والأحوال الجوية، وبحجم الرهانات الواردة على كل خيار. قد ترتفع كوتة فريق وتنخفض كوتة آخر تبعاً لذل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كوتات المباشرة: أثناء اللعب تتغيّر الكوتة لحظة بلحظة مع كل هدف أو بطاقة أو فرصة، وتُعلَّق أحياناً للحظات عند الأحداث الحاسمة قبل إعادة فتحه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سرعة التحديث: يُعرَف Bet365 بمنصّة مباشرة سريعة الاستجابة، وهو عامل مهمّ لأن أي تأخّر في تحديث الكوتة يفتح فجوات قد تُغلَق قبل تأكيد الرها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تتحرّك الكوتات قبل المباراة مع الأخبار وحجم الرهانات، وتتسارع أثناء اللعب المباشر؛ سرعة منصّة Bet365 تجعل التوقيت عاملاً حاسماً في اقتناص القيمة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عمق العروض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عدد الأسواق: على مباراة كبرى في كرة القدم قد تتجاوز الأسواق المئة، تشمل النتيجة وعدد الأهداف والمسجّلين والركنيات والبطاقات وتوقيت التسجيل وغيره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رهانات المركّبة: إمكانية جمع عدة اختيارات في رهان واحد لرفع الكوتة الإجمالية، مع ما يرافق ذلك من ارتفاع في المخاطر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أسواق الخاصة: أسواق متخصّصة على أداء اللاعبين أو سيناريوهات محدّدة داخل المباراة، تمنح من يملك معرفة دقيقة بالمنافسة فرصاً إضاف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يقدّم Bet365 عمقاً كبيراً قد يبلغ مئات الأسواق على المباريات الكبرى؛ الاستفادة منه تأتي بالتركيز على الأسواق المفهومة لا بتشتيت الرهان على الأسواق الفرعية الأوسع هامشاً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قيمة للاعب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قارن قبل أن تراهن: الكوتة نفسها قد تختلف بين الأسواق واللحظات؛ المقارنة تكشف أين توجد القيمة فعل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تخصّص في ما تعرفه: معرفتك العميقة بالدوري التونسي أو ببطولة بعينها تمنحك أفضلية تقدير الاحتمال أدقّ من المعدّ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تجنّب الأسواق عالية الهامش بلا سبب: الرهان على سوق فرعي أوسع هامشاً يحتاج إلى ميزة معرفية حقيقية تبرّر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أدِر ميزانيتك بالدينار: القيمة لا تنفع من دون انضباط في حجم الرهان وإدارة رأس الما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قيمة الموجبة هي مفتاح الربح طويل المدى، والهامش المعتدل لـ Bet365 على الكرة يسهّل البحث عنها؛ لكن العثور عليها يبقى مرهوناً بمعرفة اللاعب وانضباطه في إدارة ميزانيته بالدينار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ar/alkotat-walhamis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2026-07-13T18:12:02Z</dcterms:created>
  <dcterms:modified xsi:type="dcterms:W3CDTF">2026-07-13T18:12:02Z</dcterms:modified>
  <dc:title>كوتات Bet365 2026: الهوامش والقيمة الحقيقية</dc:title>
  <dc:description>الكوتات والهوامش في Bet365 بتونس 2026: مستوى الكوتات على كرة القدم، الهوامش حسب السوق، المقارنة مع المنافسين والقيمة للاعب. تحليل دقيق.</dc:description>
  <dc:subject>الكوتات والهوامش في Bet365: التحليل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