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presProps" Target="presProps.xml"/>
  <Relationship Id="rId11" Type="http://schemas.openxmlformats.org/officeDocument/2006/relationships/viewProps" Target="viewProps.xml"/>
  <Relationship Id="rId12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298258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428750"/>
            <a:ext cx="800100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3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BET365 TUNISIE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4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Bet365 أم 1xBet: مقارنة 2026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Hatem Gharbi, rédacteur paris sportifs · 17.06.202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الموثوقية والتراخيص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: مشغّل تأسّس عام 2000، مرخَّص من جهات معترف بها مثل لجنة المقامرة البريطانية وسلطة مالطا للألعاب، بسمعة ممتدّة عبر السنوات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1xBet: مشغّل واسع الحضور دولياً، معروف بتوسّع سريع وعرض ممتدّ، لكنّ سمعته أكثر تبايناً بين الأسواق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وضع في تونس: لا ترخيص محلياً لأيّ منهما؛ احتكار الدولة Promosport يغطّي الرهان الرياضي التونسي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أمان الأموال: يرتبط بصرامة جهة الترخيص الأجنبية وسياسات فصل أموال اللاعبين، وهو محور يميل لصالح المشغّل الأقدم تنظيما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لا ترخيص محلياً لأيّ منهما في تونس؛ يستند Bet365 إلى تنظيم راسخ منذ عام 2000، و1xBet إلى حضور واسع لكن بسمعة أكثر تبايناً.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الكوتات والهوامش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: هوامش متّزنة على أحداث كرة القدم الكبرى، تعطي كوتات منتظمة وواضح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1xBet: كوتات أجرأ أحياناً، خاصةً على بعض الأسواق الفرعية، تُتحقَّق حالةً بحال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عمق: كلاهما يطرح عرضاً عميقاً، غالباً مئات الأسواق على المباريات الكبرى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مقارنة المفيدة: قارِن المباراة نفسها في اللحظة نفسها على الموقعين قبل الحكم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أسواق المحلية: على مباريات الدوري التونسي الأقلّ تغطيةً قد يتّسع الهامش لدى الطرفين، فالقيمة تظهر أوضح على الأحداث الكبرى كثيفة المتابع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يقدّم Bet365 هوامش منتظمة وواضحة، و1xBet كوتات أجرأ أحياناً؛ المقارنة المباشرة سوقاً بسوق وحدها تحسم القيمة فعلاً.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المباشر والبث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: بثّ مباشر مدمج ورهان مباشر يُعرَف بانسيابه واستقراره؛ يتطلّب الوصول إلى البثّ عادةً حساباً مموَّلاً أو رهاناً نشطاً ويخضع لقيود جغراف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1xBet: عرض مباشر واسع بتغطية ممتدّة للأحداث، بما فيها مسابقات أقلّ شهر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الإحصائيات المباشرة: يوفّرها الاثنان لمتابعة مجريات المباراة ودعم القرار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Cash Out: متاح لدى الطرفين، كلّي أو جزئي، للتحصيل قبل النهاي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منشئ الرهانات: يتيحه الطرفان لجمع عدّة أسواق على مباراة واحدة، بكوتة مركّبة يحسبها المشغّل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يتقدّم Bet365 في انسياب المباشر والبثّ المدمج المرجعي، و1xBet في اتّساع التغطية؛ الأفضلية تتبع ما تقدّمه على غيره.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المكافآت والعروض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: عرض ترحيب أكثر اعتدالاً؛ المبلغ الدقيق يتغيّر بحسب السوق والفترة، يُحقَّق على الموقع الرسمي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1xBet: مكافآت معلَنة أعلى عادةً، مقترنة غالباً بشروط مراهنة أكثر تطلّبا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شروط المراهنة: متطلّب التدوير والحدّ الأدنى للكوتة والمدد تحدّد صعوبة تحرير المكافأة فعلياً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قاعدة الحذر: مكافأة كبيرة يصعب تحريرها قد تساوي أقلّ من عرض صغير وبسيط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وسائل الدفع والمكافأة: تحقّق من أنّ طريقة إيداعك بالدينار — بطاقة أو محفظة — مؤهَّلة للعرض، فبعض الطرق قد تكون مستثنا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يعلن 1xBet مكافآت أكبر، وBet365 عرضاً أبسط؛ احكُم على شروط المراهنة الفعلية لا على المبلغ المعلَن.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438150"/>
            <a:ext cx="8001000" cy="666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4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الحكم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71500" y="1333500"/>
            <a:ext cx="8001000" cy="3429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لا أحد أفضل بإطلاق: يجذب Bet365 بالتجربة والمباشر، و1xBet باتّساع العرض وحجم المكافآت. ملمح اللاعب نفسه هو ما يصنع الفارق. الجدول التالي يلخّص الموازنة.]]></a:t>
            </a:r>
          </a:p>
          <a:p>
            <a:pPr algn="l" rtl="0" fontAlgn="base" marL="190500" marR="0" indent="-142875" lvl="0">
              <a:lnSpc>
                <a:spcPct val="100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trike="noStrike" sz="15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•  Bet365 للتجربة والمباشر وانتظام الكوتات، و1xBet لاتّساع العرض والمكافآت؛ أولوية اللاعب تحسم، ويبقى الحذر مشتركاً لغياب الترخيص المحلي.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8572500" cy="5143500"/>
          <a:chOff x="0" y="0"/>
          <a:chExt cx="85725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133350" cy="5143500"/>
          </a:xfrm>
          <a:prstGeom prst="rect">
            <a:avLst/>
          </a:prstGeom>
          <a:solidFill>
            <a:srgbClr val="1A7A4F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 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71500" y="1524000"/>
            <a:ext cx="8001000" cy="2857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16221C">
                    <a:alpha val="100000"/>
                  </a:srgbClr>
                </a:solidFill>
                <a:latin typeface="Calibri"/>
              </a:rPr>
              <a:t><![CDATA[Full article: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A7A4F">
                    <a:alpha val="100000"/>
                  </a:srgbClr>
                </a:solidFill>
                <a:latin typeface="Calibri"/>
              </a:rPr>
              <a:t><![CDATA[https://365tn.net/ar/bet365-am-1xbe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586A60">
                    <a:alpha val="100000"/>
                  </a:srgbClr>
                </a:solidFill>
                <a:latin typeface="Calibri"/>
              </a:rPr>
              <a:t><![CDATA[Array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Hatem Gharbi, rédacteur paris sportifs</dc:creator>
  <cp:lastModifiedBy>Unknown Creator</cp:lastModifiedBy>
  <dcterms:created xsi:type="dcterms:W3CDTF">2026-07-13T18:11:56Z</dcterms:created>
  <dcterms:modified xsi:type="dcterms:W3CDTF">2026-07-13T18:11:56Z</dcterms:modified>
  <dc:title>Bet365 أم 1xBet 2026: أي مراهن تختار</dc:title>
  <dc:description>مقارنة Bet365 و1xBet 2026: الكوتات، الأسواق، البث، المكافآت والتطبيق. أي شركة رهان تناسب اللاعب التونسي أكثر. تحليل موضوعي.</dc:description>
  <dc:subject>Bet365 أم 1xBet: مقارنة 2026</dc:subject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