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مراجعة Bet365 تونس 2026: التحليل الكامل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ما هو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سنة التأسيس: 2000، المؤسِّسة Denise Co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قرّ: Stoke-on-Trent، المملكة المتح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تراخيص الدولية: UK Gambling Commission وMalta Gaming Authority وجبل طار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هوية: منصّة معروفة بالرهان المباشر والبث المدمج وعمق الأسوا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مشغّل بريطاني عريق منذ 2000، يخضع لتراخيص دولية ويُعرف بالرهان المباشر والبث، لكنه في تونس يعمل عبر موقعه الدولي لا عبر ترخيص محلي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في نتائج بحث شديدة التناف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وقع الرسمي: المرجع للعروض والشروط الفعلية اللحظ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صفحات الشريكة: متفاوتة الحياد، تصلح للسياق لا للأرقام النهائ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حتوى التحليلي: يفيد حين يفصل المزايا عن الحدود بدل التهلي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صدارة Bet365 في البحث تعكس قوة العلامة وكثرة الصفحات الشريكة؛ والمعيار الآمن أن تستقي الأرقام من الموقع الرسمي وتقرأ التحليل لفهم السياق لا للوعود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كوتات والعروض الرياض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يُعرف Bet365 بكوتات تنافسية على كرة القدم وهامش معتدل على الأحداث الكبرى، إضافةً إلى عمق كبير في الأسواق وتجربة رهان مباشر مدعومة ببثٍّ حيّ وإحصائي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نقطة قوة Bet365 الأبرز هي كوتات كرة القدم التنافسية وعمق الأسواق مع رهان مباشر وبث مدمج؛ مع تذكُّر أن الهامش يتغيّر بالسوق والبثّ مشروط ومحدود جغرافياً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مكافأة والشروط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نوع العرض: ترحيب للجدد، متغيّر حسب السوق والفت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بلغ بالدينار: يُحقَّق على الموقع الرسمي، لا يُختر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كود: يربط الحساب بالترويج، ولا يغيّر شروط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شروط الواقعية: حدّ أدنى للإيداع، كوتة دنيا، مدّة صلاحية، أسواق مؤهَّ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رض الترحيب موجود لكنه متغيّر، وقيمته في شروطه (التدوير والكوتة والمهلة) لا في رقمه؛ والمصدر الوحيد الموثوق للمبلغ والشروط هو الموقع الرسمي لحظة التسجيل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مزايا وعيوب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ميزة Bet365 الكبرى كوتات كرة القدم والرهان المباشر والبث وعمق الأسواق؛ وحدوده مكافأة متوسطة وتحقق صارم قبل السحب وغياب ترخيص محلي في تون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خيار قوي لعاشق كرة القدم والرهان المباشر والبثّ أكثر من الباحث عن مكافأة ضخمة؛ وحدوده الواضحة: عرض معتدل، تحقق صارم، وغياب ترخيص محلي في تونس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كيف نقيّم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كوتات والهوامش: مدى تنافسية التسعير على كرة القدم واتّساق الهامش بين الأسوا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مق العروض: اتّساع الأسواق على المباراة الواحدة وأدوات مثل Cash Out ومنشئ الرهان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تطبيق وتجربة الهاتف: انسيابية التطبيق والموقع المحمول واستقرارهم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دفع بالدينار TND: تنوّع الوسائل ووضوح المدد والرسوم دون أرقام مضلِّ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قانونية وPromosport: موقع المشغّل من احتكار الدولة وغياب الترخيص المحل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خدمة العملاء: توافر القنوات وسرعة الردّ ووضوح الحلول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2026-07-13T18:11:52Z</dcterms:created>
  <dcterms:modified xsi:type="dcterms:W3CDTF">2026-07-13T18:11:52Z</dcterms:modified>
  <dc:title>مراجعة Bet365 تونس 2026: الكوتات والتطبيق والمكافأة</dc:title>
  <dc:description>مراجعة شاملة لـ Bet365 في تونس 2026: الكوتات، الأسواق الرياضية، التطبيق، المكافأة، الدفع بالدينار والقانونية. تحليل موضوعي بالمزايا والعيوب.</dc:description>
  <dc:subject>مراجعة Bet365 تونس 2026: التحليل الكامل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