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مكافأة الترحيب من Bet365: دليل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09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هيكل العرض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جمهور: الحسابات الجديدة فقط، عند أوّل إيداع أو ره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صيغة: متغيّرة حسب السوق والفترة (رصيد رهان أو امتياز على العملية الأولى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بلغ: بالدينار التونسي، يُحقَّق على الموقع الرسمي لا يُختر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جال: قد يخصّ الرياضة أو الكازينو، ولكلٍّ شروطه المنفص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رض الترحيب موجّه للجدد ومتغيّر الصيغة حسب السوق والفترة، ومبلغه بالدينار يُحقَّق على الموقع الرسمي؛ وتختلف شروط عرض الرياضة عن عرض الكازينو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كيفية تفعيل المكافأ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نشئ حساباً جديداً ببيانات صحيحة مطابقة لهويت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دخل كود المكافأة في حقله المخصّص أثناء التسجيل إن طُل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ودِع مبلغاً يستوفي الحدّ الأدنى المطلوب لفتح العرض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أكّد من ظهور المكافأة مرتبطة بحسابك قبل بدء المراهن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فعّل العرض بالترتيب: حساب جديد، ثم كود المكافأة في وقته إن طُلب، ثم إيداع يبلغ الحدّ الأدنى، مع التأكد من ربط المكافأة قبل المراهن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شروط المراهن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تحكّم شروط المراهنة في القيمة الحقيقية للعرض: متطلّب التدوير، والكوتة الدنيا لكلّ اختيار، ومدّة الصلاحية، والأسواق المؤهَّلة؛ وهي تحدّد متى يصبح الربح قابلاً للسح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قيمة المكافأة تقرّرها شروطها: التدوير والكوتة الدنيا والمهلة والأسواق المؤهَّلة؛ عرضان بالرقم نفسه قد يختلفان كثيراً، فاقرأ الشروط قبل الإيدا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نصائح لتحرير المكافأ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تزِم بالأسواق المؤهَّلة: الرهانات خارجها لا تُحرّك التدوي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ختر كوتات معقولة: قريبة من الحدّ الأدنى دون مطاردة كوتات متهوّ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وزّع رأس المال: رهانات متّزنة بدل مبلغ واحد كبي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راقب المهلة: أنجِز التدوير قبل انتهاء الصلاح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حرّر المكافأة بانضباط: أسواق مؤهَّلة وكوتات معقولة ورأس مال موزّع ومراقبة للمهلة، مع تجنّب مطاردة الشروط برهانات متهوّرة تُفرغ الرصيد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سحب أرباح المكافأ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إنجاز الشرط: سحب الأرباح متوقّف على إكمال التدوير ضمن مدّت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تحقق: وثيقة هوية وإثبات سكن، وربما تأكيد وسيلة الدف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شاكل الشائعة: شرط ناقص، أو تحقّق غير مكتمل، أو طريقة سحب مختلفة عن الإيد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رباح المكافأة لا تُسحب قبل إنجاز التدوير كاملاً وإكمال التحقق من الهوية؛ ومعظم مشاكل السحب سببها شرط ناقص أو تحقّق غير مكتمل، لا عطل في النظام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r/mukafaat-altarhi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2026-07-13T18:11:54Z</dcterms:created>
  <dcterms:modified xsi:type="dcterms:W3CDTF">2026-07-13T18:11:54Z</dcterms:modified>
  <dc:title>مكافأة Bet365 تونس 2026: العرض والشروط</dc:title>
  <dc:description>مكافأة الترحيب من Bet365 في تونس 2026: المبلغ الإرشادي، شروط المراهنة، كيفية التفعيل للرياضة والأخطاء الشائعة. دليل موضوعي وصريح.</dc:description>
  <dc:subject>مكافأة الترحيب من Bet365: دليل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