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Avis Bet365 Tunisie 2026: l'analyse complè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18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Qu'est-ce que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réation : 2000, Royaume-Uni (Stoke-on-Trent), fondatrice Denise Coa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ofil : opérateur international en ligne, parmi les plus grands au mon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pécialité : paris en direct (in-play) et streaming intégr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icences : UK Gambling Commission, Malta Gaming Authority et Gibralt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est un opérateur britannique établi de longue date, dont la force historique est le couple paris en direct + streaming, accessible en français mais sans présence officielle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dans une SERP très concurrentiel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ages officielles : elles occupent les premières positions sur les mots-clés de marq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Affiliés établis : certains sont sérieux, d'autres recyclent des offres périmé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ruit local : pages de streaming et de scores qui utilisent le nom sans lien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Repère : les conditions qui s'appliquent vraiment sont celles affichées une fois connecté au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e site officiel domine ses propres recherches ; un avis indépendant sert à éclairer ce qu'il ne dit pas — comparaisons, paiements en dinar et cadre légal tunisie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Cotes et offre spor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Football : cotes compétitives sur les affiches majeures, marge indicative ~5–7 % selon le mat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ofondeur : souvent des centaines de marchés sur un grand mat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En direct : moteur in-play réactif, cotes mises à jour pendant la rencont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treaming : diffusion intégrée, soumise à un compte approvisionné ou un pari actif et aux droits/restrictions géographiqu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uverture locale : Ligue 1 Tunisienne, ligues européennes, compétitions africaines, sélection tunisien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'offre sportive est la vraie valeur de Bet365 : football compétitif, marchés profonds et live solide, à condition de comparer les cotes au cas par cas et de tenir compte des limi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onus et cond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Offre de bienvenue : existe, mais montant et forme variables — à vérifier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de bonus : facultatif, à saisir à l'inscription ; il rattache le compte à la promo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nditions de mise : rollover + cote minimale + délai ; lisez-les avant de dépos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ositionnement : bonus plus modéré que certains rivaux, mais réputé cla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e bonus Bet365 est réel mais modéré et variable : vérifiez le montant et les conditions de mise sur le site officiel plutôt que de vous fier à une promesse chiffrée trouvée aille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Avantages et limites de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nvient à : parieur football orienté live et streaming, qui valorise des cotes et une UX solid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Moins adapté à : joueur cherchant avant tout un gros bonus nominal ou une couverture de niche maxim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À garder en tête : dinar tunisien, absence de licence locale, KYC obligatoire, jeu respons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est un choix solide pour le parieur football tunisien orienté live, à condition d'accepter un bonus modéré, une vérification stricte et l'absence de licence local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Comment nous évaluons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tes et marges : niveau des cotes football et marge indicative, comparés marché par marché plutôt que sur une moyen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ofondeur de l'offre : nombre de marchés, compétitions couvertes, outils comme le créateur de paris et le cash 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Application et expérience : stabilité, réactivité du live, lisibilité de l'interface sur mob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aiements en TND : moyens disponibles, seuils, délais et clarté des conditions de retra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égalité et Promosport : statut au regard du monopole d'État et nature des licences étrangères invoqué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ervice client : canaux proposés, langues et réactivité annoncé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2026-07-13T18:11:52Z</dcterms:created>
  <dcterms:modified xsi:type="dcterms:W3CDTF">2026-07-13T18:11:52Z</dcterms:modified>
  <dc:title>Bet365 Tunisie 2026: avis, cotes, app et bonus</dc:title>
  <dc:description>Avis complet sur Bet365 en Tunisie 2026: cotes, marchés sportifs, application, bonus, paiements en dinar et légalité. Analyse objective, avantages et limites.</dc:description>
  <dc:subject>Avis Bet365 Tunisie 2026: l'analyse complète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