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BET365 TUNISI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Bet365 ou 1xBet: comparatif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Hatem Gharbi, rédacteur paris sportifs · 19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Fiabilité et licen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 : opérateur fondé en 2000, agréé par des autorités reconnues comme la UK Gambling Commission, la Malta Gaming Authority et Gibraltar, avec une réputation de longue d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1xBet : opérateur à très large présence internationale, connu pour une expansion rapide et une offre étendue, dont la réputation est plus contrastée selon les marché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Statut en Tunisie : aucun des deux n'est licencié localement ; le monopole d'État Promosport couvre les paris sportifs tunisiens, ce qui place les deux opérateurs dans la même zon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Aucun des deux n'est licencié en Tunisie ; Bet365 s'appuie sur une régulation établie de longue date, 1xBet sur une présence très large mais plus contrasté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Cotes et mar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 : marges maîtrisées sur les événements majeurs de football, gage de cotes régulières et lisibles d'un match à l'aut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1xBet : cotes parfois plus agressives, notamment sur certains marchés de niche, à vérifier au cas par ca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Profondeur : les deux proposent une offre profonde, souvent des centaines de marchés sur les grands match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omparaison utile : comparez la même rencontre, au même moment, sur les deux sites avant de conclu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 offre des marges régulières et lisibles, 1xBet des cotes ponctuellement plus agressives ; seule la comparaison en direct, marché par marché, tranche réellemen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Live et stream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 : streaming en direct intégré et live betting réputé pour sa fluidité et sa stabilité ; l'accès au flux exige généralement un compte approvisionné ou un pari actif, et dép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1xBet : large offre en direct avec une couverture étendue d'événements, y compris des compétitions de niche que Bet365 ne diffuse pas toujou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Statistiques en direct : les deux proposent des données détaillées (possession, tirs, cartons) pour suivre le déroulé du matc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ash out : disponible des deux côtés, total ou partiel, en prématch comme en direct, pour encaisser avant la f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réateur de paris : Bet365 propose un Bet Builder pour combiner plusieurs marchés d'un même match, atout pour suivre une rencontre tunisienne sous plusieurs ang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 mène sur la fluidité et le streaming intégré, 1xBet sur l'ampleur de la couverture en direct ; l'avantage dépend de ce que vous privilégiez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Bonus et promo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 : offre de bienvenue plus mesurée ; le montant exact varie selon le marché et la période, à vérifier sur le site offici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1xBet : bonus annoncés généralement plus élevés, souvent assortis de conditions de mise plus exigeant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onditions de mise : rollover, cote minimale et délais déterminent la difficulté réelle de libérer un bonu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Promotions récurrentes : au-delà de l'offre d'accueil, regardez les promos sur la durée (paris combinés boostés, remboursements, offres événementielles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Règle de prudence : un gros bonus difficile à débloquer vaut parfois moins qu'une petite offre simp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1xBet affiche des bonus plus gros, Bet365 une offre plus simple ; jugez sur les conditions de mise réelles, pas sur le montant annoncé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Aucun des deux n'est meilleur dans l'absolu : Bet365 séduit par l'expérience et le direct, 1xBet par l'ampleur de l'offre et la taille des bonus. Le profil du parieur fait la diff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 pour l'expérience, le live et la régularité ; 1xBet pour l'ampleur de l'offre et les bonus : la priorité du parieur tranche, la prudence reste commun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https://365tn.net/bet365-ou-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Hatem Gharbi, rédacteur paris sportifs</dc:creator>
  <cp:lastModifiedBy>Unknown Creator</cp:lastModifiedBy>
  <dcterms:created xsi:type="dcterms:W3CDTF">2026-07-13T18:11:57Z</dcterms:created>
  <dcterms:modified xsi:type="dcterms:W3CDTF">2026-07-13T18:11:57Z</dcterms:modified>
  <dc:title>Bet365 ou 1xBet 2026: quel bookmaker choisir</dc:title>
  <dc:description>Comparatif Bet365 et 1xBet 2026: cotes, marchés, streaming, bonus et app. Quel bookmaker convient le mieux au parieur tunisien. Analyse objective.</dc:description>
  <dc:subject>Bet365 ou 1xBet: comparatif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