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5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BET365 TUNISI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Bet365 ou Betwinner: comparatif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86A60">
                    <a:alpha val="100000"/>
                  </a:srgbClr>
                </a:solidFill>
                <a:latin typeface="Calibri"/>
              </a:rPr>
              <a:t><![CDATA[Hatem Gharbi, rédacteur paris sportifs · 09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Fiabilité et licenc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Bet365 : opérateur fondé en 2000 par Denise Coates, basé à Stoke-on-Trent au Royaume-Uni, marque mondiale agréée par des autorités reconnues comme la UK Gambling Commission, la Ma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Betwinner : opérateur international à large couverture, plus récent, connu pour une offre étendue et une présence sur de nombreux marché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Statut en Tunisie : aucun n'est licencié localement ; les paris sportifs relèvent du monopole d'État Promosport, et les deux sites s'inscrivent dans une zone grise pour le parieur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Transparence des conditions : des règles de mise et de retrait clairement publiées, sans clauses ambiguës, restent un meilleur repère que la notoriét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Historique de paiement : la régularité des retraits, observable dans les retours d'expérience des joueurs, compte autant que l'anciennet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Outils de jeu responsable : limites de dépôt, auto-exclusion et pause de jeu signalent un opérateur structuré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Cotes et mar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Bet365 : marges maîtrisées sur les événements majeurs de football, cotes régulières et prévisibl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Betwinner : cotes souvent élevées, notamment sur certains marchés, à vérifier au cas par c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Profondeur : les deux affichent une offre profonde, avec souvent des centaines de marchés sur les grandes rencontr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Bonne pratique : comparez le même match, au même instant, sur les deux plateform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Grandes affiches : sur un Étoile du Sahel - Espérance ou une rencontre de ligues européennes très suivies, la concurrence resserre les marges des deux côtés ; l'avantage de cotes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Marchés secondaires : nombre de corners, cartons, buteurs, mi-temps/fin de match — c'est là que les écarts de cotes se voient le plus, dans un sens comme dans l'autr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Offre et dire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Bet365 : live betting fluide et streaming en direct intégré ; l'accès au flux suppose généralement un compte approvisionné ou un pari actif, et dépend de restrictions géographique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Betwinner : large couverture d'événements, avec de nombreux marchés de niche et sports moins couran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Statistiques en direct : présentes des deux côtés pour suivre le déroulé du matc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Cash out : disponible sur les deux plateformes, total ou partiel, en prématch comme en direct ; le montant proposé est dynamique et suit les cotes en cou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Création de paris : la combinaison de plusieurs marchés d'un même match en un seul pari permet de bâtir un combiné personnalisé sur une affiche unique, par exemple un Club Africai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Pour qui Bet365 fait la différence : le parieur qui suit le match en direct, veut un flux intégré quand les droits le permettent et privilégie une interface lisible pour miser vit…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Bon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Bet365 : offre de bienvenue plus mesurée ; le montant exact varie selon le marché et la période, à vérifier sur le site officie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Betwinner : bonus généralement plus importants, souvent accompagnés de conditions de mise plus strict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Conditions : rollover, cote minimale et délais déterminent la difficulté réelle de libérer le bonu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Prudence : un gros bonus exigeant peut valoir moins qu'une petite offre facile à débloqu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Rollover : combien de fois faut-il rejouer la somme avant de pouvoir retirer ? Un multiplicateur élevé peut neutraliser un gros monta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Cote minimale : si chaque pari de déblocage exige une cote plancher, le risque imposé grimpe et la part de hasard aussi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Verdi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Ni l'un ni l'autre n'est supérieur dans l'absolu : Bet365 l'emporte sur l'expérience et le direct, Betwinner sur l'ampleur de l'offre et le bonus. Votre profil de parieur tranch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Bet365 pour l'expérience et le direct, Betwinner pour l'ampleur de l'offre et le bonus ; choisissez selon votre priorité, la prudence restant commune aux deux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https://365tn.net/bet365-ou-betwinn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86A60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Hatem Gharbi, rédacteur paris sportifs</dc:creator>
  <cp:lastModifiedBy>Unknown Creator</cp:lastModifiedBy>
  <dcterms:created xsi:type="dcterms:W3CDTF">2026-07-13T18:11:58Z</dcterms:created>
  <dcterms:modified xsi:type="dcterms:W3CDTF">2026-07-13T18:11:58Z</dcterms:modified>
  <dc:title>Bet365 ou Betwinner 2026: quel choix pour parier</dc:title>
  <dc:description>Comparatif Bet365 et Betwinner 2026: cotes, offre, bonus, app et paiements. Quel bookmaker offre le plus de valeur au parieur tunisien.</dc:description>
  <dc:subject>Bet365 ou Betwinner: comparatif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