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5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BET365 TUNISI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Bonus de bienvenue Bet365: guide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86A60">
                    <a:alpha val="100000"/>
                  </a:srgbClr>
                </a:solidFill>
                <a:latin typeface="Calibri"/>
              </a:rPr>
              <a:t><![CDATA[Hatem Gharbi, rédacteur paris sportifs · 19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Structure de l'off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adre : offre réservée aux nouveaux comptes, variable selon le marché et la périod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Forme : crédit de pari ou autre mécanique — à confirmer sur le site offici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Montant : en dinar tunisien, indicatif, jamais à invent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Sport et casino : l'offre sport et l'offre casino sont distinctes ; ne mélangez pas leurs condi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ontribution des marchés : tous les paris ne comptent pas pareillement dans les conditions — un point que la page de l'offre préci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Le bonus de bienvenue Bet365 est réel mais variable : vérifiez sa forme et son montant en dinar sur le site officiel avant tout dépôt, et distinguez l'offre sport de l'offre casin…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Comment activer le bo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Étape 1 : créer le compte et saisir le code bonus s'il y en a un, à l'inscrip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Étape 2 : déposer au moins le minimum requis (montant en TND à vérifier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Étape 3 : vérifier que l'offre est bien rattachée au compte avant de mis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Étape 4 : contrôler la date limite des conditions, qui démarre souvent dès l'activation, pas au premier par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Activez le bonus dans le bon ordre — code à l'inscription, dépôt au-dessus du seuil, confirmation du rattachement — sous peine de perdre l'offre sur une simple erreur de procédur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Conditions de m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Avant tout retrait, le bonus est soumis à un rollover, une cote minimale par sélection et un délai de validité. Ces paramètres décident de la valeur réelle de l'off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La valeur d'un bonus se lit dans ses conditions — rollover, cote minimale, délai — pas dans son montant affiché ; vérifiez ces trois paramètres avant de vous engager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Conseils pour libérer le bo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Marchés : football lisible (ligues européennes, Ligue 1 Tunisienne), à la cote minimale ou un peu au-dessu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Mises : fractionnées, planifiées, jamais augmentées pour compenser une per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Suivi : contrôler régulièrement la part du rollover déjà réalisée et le délai resta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À éviter : cotes trop basses qui ne comptent pas, paris exotiques, précipitation en fin de déla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ash out : attention, encaisser un pari avant son terme peut, selon les règles, ne pas valider la mise pour le rollov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Libérer un bonus est une affaire de discipline : marchés lisibles à la bonne cote, mises fractionnées et suivi du rollover — et l'abandon si les conditions dépassent votre budget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Retrait des gains du bo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Préalable : conditions de mise entièrement remplies dans le délai impart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Vérification : KYC obligatoire ; documents lisibles, à votre nom, non expiré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Méthode : retrait en principe vers le moyen de paiement utilisé pour dépos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ohérence : le nom du compte, des documents et du portefeuille (Skrill, Neteller) ou de la carte doit concord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Délais/limites : en TND, variables — à confirmer sur le site offici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Les gains d'un bonus se retirent une fois le rollover bouclé et le compte vérifié ; anticipez le KYC et utilisez la même méthode que pour le dépôt pour éviter un blocag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https://365tn.net/bonus-bienvenu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86A60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Hatem Gharbi, rédacteur paris sportifs</dc:creator>
  <cp:lastModifiedBy>Unknown Creator</cp:lastModifiedBy>
  <dcterms:created xsi:type="dcterms:W3CDTF">2026-07-13T18:12:00Z</dcterms:created>
  <dcterms:modified xsi:type="dcterms:W3CDTF">2026-07-13T18:12:00Z</dcterms:modified>
  <dc:title>Bonus Bet365 Tunisie 2026: offre et conditions</dc:title>
  <dc:description>Bonus de bienvenue Bet365 en Tunisie 2026: montant indicatif, conditions de mise, comment l'activer pour le sport et erreurs à éviter. Guide objectif.</dc:description>
  <dc:subject>Bonus de bienvenue Bet365: guide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