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Inscription Bet365: guide pas à p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0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mment s'inscri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Ouvrir le site officiel ou l'application et lancer la création d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enseigner ses informations personnelles (identité, coordonnée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hoisir ses identifiants et un mot de passe sol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aisir un éventuel code bonus dans le champ dédi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ccepter les conditions et valider l'inscrip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Effectuer un premier dépôt selon les conditions de l'offre, si l'on vise le bonu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Remplir le formulai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Identité : nom, prénom, date de naissance — strictement conformes aux docu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ordonnées : adresse, e-mail, téléphone valides et à j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ot de passe : long, varié, unique ; ne jamais le réutiliser aille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Vérité des données : toute incohérence ralentit la vérification et le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emplissez le formulaire avec des informations exactes et conformes à vos papiers, et choisissez un mot de passe solide : c'est ce qui fluidifie la vérification et protège vos fon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Vérification du comp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ourquoi elle est obligatoi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Documents accepté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Délais d'activ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a vérification KYC (identité + domicile) est obligatoire avant retrait ; envoyez des documents nets, à jour et cohérents avec votre formulaire pour éviter tout renvoi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Activation du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éception : l'offre se rattache au compte à l'inscription (avec le code, s'il exist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ditions : dépôt minimum, cote minimale, délai et marchés éligibles, selon la prom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ibération : les gains de bonus deviennent retirables une fois le rollover rempli et le KYC valid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e bonus s'active via le code à l'inscription, un dépôt au-dessus du seuil et le respect des conditions ; le montant en TND reste à vérifier sur le site officie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Problèmes possib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Formulaire refusé : vérifier chaque champ, l'unicité de l'e-mail et la cohérence des donné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Document rejeté : renvoyer une version nette, en cours de validité, au bon nom et à la bonne adres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Vérification en attente : patienter selon le délai annoncé, puis relancer si nécessai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mpte en doublon : un seul compte par personne ; ne pas tenter d'en recréer 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a plupart des blocages d'inscription se corrigent en rétablissant la cohérence des données et la qualité des documents ; sinon, l'assistance traite le cas au cas par ca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in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2026-07-13T18:11:59Z</dcterms:created>
  <dcterms:modified xsi:type="dcterms:W3CDTF">2026-07-13T18:11:59Z</dcterms:modified>
  <dc:title>Inscription Bet365 Tunisie 2026: créer un compte</dc:title>
  <dc:description>Inscription Bet365 en Tunisie 2026: guide pas à pas, documents nécessaires, vérification du compte et activation du bonus de bienvenue. Tutoriel clair.</dc:description>
  <dc:subject>Inscription Bet365: guide pas à pas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