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5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BET365 TUNISI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Bet365 Tunisie 2026: le verdict fin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Hatem Gharbi, rédacteur paris sportifs · 17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Verdict rapi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our quel parieur tunisien — celui qui suit le football en direct, veut regarder des matchs en streaming, apprécie une interface soignée et privilégie un opérateur établi et fiabl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Qui devrait regarder un rival — le parieur dont la priorité absolue est le montant du bonus de bienvenue, ou qui cherche le maximum de marchés exotiques et de promotions permanent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lace dans le classement 2026 — Bet365 figure dans le haut du panier des opérateurs internationaux accessibles en Tunisie sur le critère qualité-fiabilité, tout en restant derrièr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est le choix de l'expérience et de la fiabilité plus que du gros bonus; le contexte tunisien (zone grise, pas de licence locale) impose au joueur ses propres garde-fou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Points f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tes football — marges contenues sur les grandes affiches, à confirmer marché par march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ive + streaming — mise à jour rapide des cotes, statistiques en direct, diffusion intégrée sous condi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rofondeur — souvent des centaines de marchés sur les grands matchs, Cash Out et Bet Builder à l\'appu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Application complète — Android (APK via le site officiel, hors Google Play) et iOS (App Store), avec parité de fonctions et notifica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tes football compétitives, live betting et streaming de référence, offre d'une profondeur rare: les atouts de Bet365 se vérifient dans l'usage, pas dans le marketing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Points faib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onus modéré — montant à vérifier sur le site officiel, généralement moins agressif que celui des rivaux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Vérification stricte — KYC obligatoire avant retrait, source principale des frictions; à anticip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as de licence locale — zone grise réglementaire en Tunisie, recours plus dista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onus généralement modéré, vérification KYC stricte et absence de licence locale en Tunisie sont les vraies limites; gérables si on les connaît, rédhibitoires pour le chasseur de 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Comparaison avec les rivaux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Sur le marché tunisien, Bet365 affronte surtout 1xBet et Betwinner. Le partage est net: l'expérience et la fiabilité d'un côté, la générosité des bonus et l'étendue des marchés d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À cadre légal égal (aucune licence locale), Bet365 l'emporte sur l'expérience live et la fiabilité, tandis que 1xBet et Betwinner séduisent par des bonus plus élevés et des marché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Recommandation fina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Vérifier le site officiel — contrôlez l\'adresse exacte et la connexion sécurisée; fuyez les liens reçus par message et les copies frauduleus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réparer ses documents — pièce d\'identité et justificatif de domicile, pour anticiper la vérification KYC obligatoire avant tout retra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nfirmer les conditions — bonus, cotes, limites en dinar et délais évoluent; reconfirmez-les sur les pages officielles au moment de jou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Fixer un budget en dinar — définissez une bankroll de loisir que vous pouvez perdre, et activez les limites de dépôt dès l\'ouverture du comp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mprendre le cadre légal — l\'absence de licence locale place l\'activité dans une zone grise; intégrez que les recours sont plus distants en Tunisi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convient au parieur live attentif à la valeur et à la fiabilité, moins au chasseur de bonus; dans tous les cas, vérifier le site, anticiper la KYC, fixer un budget en dinar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Notre méthode de compara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tes et marges : niveau des cotes football et marge indicative, jugés marché par marché plutôt que sur une moyenne flatteu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rofondeur de l\'offre : nombre de marchés, compétitions couvertes et outils comme le cash out et le créateur de pari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Application : stabilité, réactivité du live et lisibilité de l\'interface sur mobi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aiements en TND : moyens disponibles, seuils, délais et clarté des conditions de retra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égalité et Promosport : statut face au monopole d\'État et nature des licences étrangères invoqué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Service client : canaux, langues et réactivité annoncée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https://365tn.net/verdict-fin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Hatem Gharbi, rédacteur paris sportifs</dc:creator>
  <cp:lastModifiedBy>Unknown Creator</cp:lastModifiedBy>
  <dcterms:created xsi:type="dcterms:W3CDTF">2026-07-13T18:11:50Z</dcterms:created>
  <dcterms:modified xsi:type="dcterms:W3CDTF">2026-07-13T18:11:50Z</dcterms:modified>
  <dc:title>Bet365 Tunisie verdict 2026: avantages et limites</dc:title>
  <dc:description>Verdict final Bet365 en Tunisie 2026: avantages et limites, comparaison avec les rivaux et recommandations selon le profil du parieur tunisien.</dc:description>
  <dc:subject>Bet365 Tunisie 2026: le verdict final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